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7" r:id="rId8"/>
    <p:sldId id="263" r:id="rId9"/>
    <p:sldId id="264" r:id="rId10"/>
    <p:sldId id="265" r:id="rId11"/>
    <p:sldId id="266" r:id="rId12"/>
    <p:sldId id="262" r:id="rId13"/>
    <p:sldId id="268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946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7234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317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4597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272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3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3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AD0237-02D5-4777-A314-414539238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Abadi" panose="020B0604020104020204" pitchFamily="34" charset="0"/>
              </a:rPr>
              <a:t>Lets 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FA3D3-C534-4DAA-982E-0C5B0F9C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90" y="1409346"/>
            <a:ext cx="6039944" cy="23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D30A1-5840-43EE-A226-C5CC5D7176B6}"/>
              </a:ext>
            </a:extLst>
          </p:cNvPr>
          <p:cNvSpPr/>
          <p:nvPr/>
        </p:nvSpPr>
        <p:spPr>
          <a:xfrm>
            <a:off x="5751702" y="3162827"/>
            <a:ext cx="237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8B683-36AF-484E-9926-6985EA03BA87}"/>
              </a:ext>
            </a:extLst>
          </p:cNvPr>
          <p:cNvSpPr/>
          <p:nvPr/>
        </p:nvSpPr>
        <p:spPr>
          <a:xfrm>
            <a:off x="1117730" y="2967335"/>
            <a:ext cx="850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the IBEW museum?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24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D30A1-5840-43EE-A226-C5CC5D7176B6}"/>
              </a:ext>
            </a:extLst>
          </p:cNvPr>
          <p:cNvSpPr/>
          <p:nvPr/>
        </p:nvSpPr>
        <p:spPr>
          <a:xfrm>
            <a:off x="5751702" y="3162827"/>
            <a:ext cx="237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2F5EF-345F-4CAA-ABA0-DAC23AC8721F}"/>
              </a:ext>
            </a:extLst>
          </p:cNvPr>
          <p:cNvSpPr/>
          <p:nvPr/>
        </p:nvSpPr>
        <p:spPr>
          <a:xfrm>
            <a:off x="558994" y="1243638"/>
            <a:ext cx="8845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office, 900 7</a:t>
            </a:r>
            <a:r>
              <a:rPr lang="en-US" sz="3200" b="1" cap="none" spc="0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 NW, Washington DC  20001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D1867-9CB3-461E-A17F-3A0E471F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52" y="2397072"/>
            <a:ext cx="4561489" cy="38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88B97F-6DC1-436F-9908-BB6BB2ABD48C}"/>
              </a:ext>
            </a:extLst>
          </p:cNvPr>
          <p:cNvSpPr/>
          <p:nvPr/>
        </p:nvSpPr>
        <p:spPr>
          <a:xfrm>
            <a:off x="1748791" y="978515"/>
            <a:ext cx="7006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1726B-58BC-4E73-BED4-0BB993998D2A}"/>
              </a:ext>
            </a:extLst>
          </p:cNvPr>
          <p:cNvSpPr/>
          <p:nvPr/>
        </p:nvSpPr>
        <p:spPr>
          <a:xfrm>
            <a:off x="2686957" y="2967335"/>
            <a:ext cx="68180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the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Henry Miller Museum?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80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88B97F-6DC1-436F-9908-BB6BB2ABD48C}"/>
              </a:ext>
            </a:extLst>
          </p:cNvPr>
          <p:cNvSpPr/>
          <p:nvPr/>
        </p:nvSpPr>
        <p:spPr>
          <a:xfrm>
            <a:off x="1748791" y="978515"/>
            <a:ext cx="7006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6B975E-C944-403D-ACBF-FC31FDA5E2E4}"/>
              </a:ext>
            </a:extLst>
          </p:cNvPr>
          <p:cNvSpPr/>
          <p:nvPr/>
        </p:nvSpPr>
        <p:spPr>
          <a:xfrm>
            <a:off x="996912" y="716905"/>
            <a:ext cx="74234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2726 Dr Martin Luther King Dr, St Louis Mo 63106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DC0FD-E93A-496F-9883-0E1CCDA94C85}"/>
              </a:ext>
            </a:extLst>
          </p:cNvPr>
          <p:cNvSpPr txBox="1"/>
          <p:nvPr/>
        </p:nvSpPr>
        <p:spPr>
          <a:xfrm>
            <a:off x="2319100" y="2163455"/>
            <a:ext cx="61012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ing.com/videos/search?q=henry+miller+museum+st+louis&amp;&amp;view=detail&amp;mid=20D306E3D313257FBC6020D306E3D313257FBC60&amp;&amp;FORM=VRDGAR&amp;ru=%2Fvideos%2Fsearch%3Fq%3Dhenry%2520miller%2520museum%2520st%2520louis%26qs%3DSC%26form%3DQBVDMH%26sp%3D1%26pq%3Dhenry%2520miller%2520museum%2520in%2520st%2520louis%26sc%3D2-31%26cvid%3D73839CB7C77A49398084412C9343E608</a:t>
            </a:r>
          </a:p>
        </p:txBody>
      </p:sp>
    </p:spTree>
    <p:extLst>
      <p:ext uri="{BB962C8B-B14F-4D97-AF65-F5344CB8AC3E}">
        <p14:creationId xmlns:p14="http://schemas.microsoft.com/office/powerpoint/2010/main" val="172927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D30A1-5840-43EE-A226-C5CC5D7176B6}"/>
              </a:ext>
            </a:extLst>
          </p:cNvPr>
          <p:cNvSpPr/>
          <p:nvPr/>
        </p:nvSpPr>
        <p:spPr>
          <a:xfrm>
            <a:off x="2289513" y="2385062"/>
            <a:ext cx="68323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Name the trades 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IBEW represents.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03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FB6CBE-4BC9-4297-B094-783D0D1086F6}"/>
              </a:ext>
            </a:extLst>
          </p:cNvPr>
          <p:cNvSpPr/>
          <p:nvPr/>
        </p:nvSpPr>
        <p:spPr>
          <a:xfrm>
            <a:off x="2855212" y="474345"/>
            <a:ext cx="608217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Broadcasting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Railroad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Government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Telecommunications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Utilities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ACABC6-1D0F-465E-B651-994EEA3270DB}"/>
              </a:ext>
            </a:extLst>
          </p:cNvPr>
          <p:cNvSpPr/>
          <p:nvPr/>
        </p:nvSpPr>
        <p:spPr>
          <a:xfrm>
            <a:off x="3030064" y="2967335"/>
            <a:ext cx="613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founding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father of the IBEW?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809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7948-78DF-4911-8A6E-9618D1CD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Henry Miller is our founding father.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6B9C9-7BAD-44CD-A5DF-4BBA7BE4A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525" y="2241251"/>
            <a:ext cx="5251450" cy="3876119"/>
          </a:xfrm>
        </p:spPr>
      </p:pic>
    </p:spTree>
    <p:extLst>
      <p:ext uri="{BB962C8B-B14F-4D97-AF65-F5344CB8AC3E}">
        <p14:creationId xmlns:p14="http://schemas.microsoft.com/office/powerpoint/2010/main" val="698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E26765-8447-4BAB-8713-924C497F3B78}"/>
              </a:ext>
            </a:extLst>
          </p:cNvPr>
          <p:cNvSpPr/>
          <p:nvPr/>
        </p:nvSpPr>
        <p:spPr>
          <a:xfrm>
            <a:off x="2743697" y="2347225"/>
            <a:ext cx="63113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districts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in the IBEW?</a:t>
            </a:r>
          </a:p>
        </p:txBody>
      </p:sp>
    </p:spTree>
    <p:extLst>
      <p:ext uri="{BB962C8B-B14F-4D97-AF65-F5344CB8AC3E}">
        <p14:creationId xmlns:p14="http://schemas.microsoft.com/office/powerpoint/2010/main" val="781655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E737-915D-4388-9C39-BFE2736E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Canada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http://www.ibew.org/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D099D-BFC3-4CAA-BA33-2F06821C4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41" y="2052638"/>
            <a:ext cx="8878498" cy="4359592"/>
          </a:xfrm>
        </p:spPr>
      </p:pic>
    </p:spTree>
    <p:extLst>
      <p:ext uri="{BB962C8B-B14F-4D97-AF65-F5344CB8AC3E}">
        <p14:creationId xmlns:p14="http://schemas.microsoft.com/office/powerpoint/2010/main" val="41669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D30A1-5840-43EE-A226-C5CC5D7176B6}"/>
              </a:ext>
            </a:extLst>
          </p:cNvPr>
          <p:cNvSpPr/>
          <p:nvPr/>
        </p:nvSpPr>
        <p:spPr>
          <a:xfrm>
            <a:off x="2687543" y="2784455"/>
            <a:ext cx="6519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is the treasurer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the IBEW?</a:t>
            </a:r>
          </a:p>
        </p:txBody>
      </p:sp>
    </p:spTree>
    <p:extLst>
      <p:ext uri="{BB962C8B-B14F-4D97-AF65-F5344CB8AC3E}">
        <p14:creationId xmlns:p14="http://schemas.microsoft.com/office/powerpoint/2010/main" val="180091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88B97F-6DC1-436F-9908-BB6BB2ABD48C}"/>
              </a:ext>
            </a:extLst>
          </p:cNvPr>
          <p:cNvSpPr/>
          <p:nvPr/>
        </p:nvSpPr>
        <p:spPr>
          <a:xfrm>
            <a:off x="1748791" y="978515"/>
            <a:ext cx="7006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CAA4F-08EA-4A56-AA1D-0ED3B1E98872}"/>
              </a:ext>
            </a:extLst>
          </p:cNvPr>
          <p:cNvSpPr txBox="1"/>
          <p:nvPr/>
        </p:nvSpPr>
        <p:spPr>
          <a:xfrm>
            <a:off x="1394460" y="2697480"/>
            <a:ext cx="305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Kenny Cooper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E33C1-E393-4461-A3BC-E066C077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421" y="1695618"/>
            <a:ext cx="3205526" cy="39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D30A1-5840-43EE-A226-C5CC5D7176B6}"/>
              </a:ext>
            </a:extLst>
          </p:cNvPr>
          <p:cNvSpPr/>
          <p:nvPr/>
        </p:nvSpPr>
        <p:spPr>
          <a:xfrm>
            <a:off x="2651476" y="2784455"/>
            <a:ext cx="65918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name the 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states that make up 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District 7?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D30A1-5840-43EE-A226-C5CC5D7176B6}"/>
              </a:ext>
            </a:extLst>
          </p:cNvPr>
          <p:cNvSpPr/>
          <p:nvPr/>
        </p:nvSpPr>
        <p:spPr>
          <a:xfrm>
            <a:off x="5751702" y="3162827"/>
            <a:ext cx="237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E2ABC-21A2-4DB6-8A68-ADB134B844C7}"/>
              </a:ext>
            </a:extLst>
          </p:cNvPr>
          <p:cNvSpPr/>
          <p:nvPr/>
        </p:nvSpPr>
        <p:spPr>
          <a:xfrm>
            <a:off x="962596" y="1128025"/>
            <a:ext cx="404469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Kansas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Oklahoma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Texas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Arizona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 Mexico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12657-FAF4-4A4B-9E7F-351F4990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163" y="1868602"/>
            <a:ext cx="3709450" cy="31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89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211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Abadi</vt:lpstr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 Henry Miller is our founding father. </vt:lpstr>
      <vt:lpstr>PowerPoint Presentation</vt:lpstr>
      <vt:lpstr>10 + Canada   http://www.ibew.org/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McNeive, Tania C</dc:creator>
  <cp:lastModifiedBy>McNeive, Tania C</cp:lastModifiedBy>
  <cp:revision>9</cp:revision>
  <dcterms:created xsi:type="dcterms:W3CDTF">2021-09-30T01:24:33Z</dcterms:created>
  <dcterms:modified xsi:type="dcterms:W3CDTF">2021-09-30T02:57:31Z</dcterms:modified>
</cp:coreProperties>
</file>